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貝塚市役所" initials="k" lastIdx="1" clrIdx="0">
    <p:extLst>
      <p:ext uri="{19B8F6BF-5375-455C-9EA6-DF929625EA0E}">
        <p15:presenceInfo xmlns:p15="http://schemas.microsoft.com/office/powerpoint/2012/main" userId="貝塚市役所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41" d="100"/>
          <a:sy n="41" d="100"/>
        </p:scale>
        <p:origin x="72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54955-9D1D-43E1-B842-CC3A0DA52A00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12F045-73FD-4A1D-A3DD-12D3A6E4EE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4336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CDE23128-0902-981C-4BAC-2225569746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="" xmlns:a16="http://schemas.microsoft.com/office/drawing/2014/main" id="{148442D5-C423-A930-2B0E-D971C60DAC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C23FCA73-177C-3E97-A10D-917225B89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673E1-1F9F-48DB-9E8D-5515A66B8B7F}" type="datetime1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E006AEF0-48CD-DC75-B37A-2EE84DA07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158BBBC1-3940-1E11-4330-DCFDB375E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08B0-28E6-499A-B41B-99D9D953E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602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C78468B2-2C4B-B01A-45C8-27C4F0702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2B139A54-DE36-F3F0-92CB-D16BAE78A9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894A8475-2B04-F497-BD2C-6E375EE3A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4742A-5AF8-4E66-9183-4679DA3847BC}" type="datetime1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5D713F89-04C4-DFE0-ED5D-A98DCE316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2437168B-FD82-5029-9650-003B4CC74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08B0-28E6-499A-B41B-99D9D953E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86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="" xmlns:a16="http://schemas.microsoft.com/office/drawing/2014/main" id="{6BA6636D-A9C6-8EA2-15A2-24E25FEA7F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44F9FA62-4B00-CCC8-3502-A369BDD9EA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0D88DA0E-B9AA-EA5C-809A-A30E025CA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003B4-3CA2-4BE6-8067-063E288EDCE0}" type="datetime1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D8836B08-3FD5-A136-C876-0543AF796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1C82C62C-97F1-2348-3E45-EBA932314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08B0-28E6-499A-B41B-99D9D953E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348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D561992C-65B3-B0F0-1D04-ACE8B9E46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8B27D264-2B82-B2C2-3BD0-F27057FA2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BAA04F36-A5A0-EA69-AD47-D6D5413D8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BA47-D48A-4D43-A735-F7C0325074A1}" type="datetime1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6843717B-7BE0-8E0C-7906-EA8A04084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3312B0A3-2110-7A59-4521-659AF113B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08B0-28E6-499A-B41B-99D9D953E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73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B4682917-89D6-4C0F-CAD7-50C3FEEA1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F562A54B-B622-3151-4371-A7004479D3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11DBA67A-7C2C-8BC0-CF6F-6A977BC43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F050C-9BC1-4D46-BC7A-A2E962C5DD9C}" type="datetime1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7B1E27D1-BAC3-0432-4266-0700FAC45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984D2348-B3CE-FA1D-FF01-3183E1DA8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08B0-28E6-499A-B41B-99D9D953E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212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CA5ECC7E-BDB1-C2EB-E5C7-3D750D2F4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05A69AF4-3AC6-852E-E84E-9559A8A32F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8C6D0A09-B260-46D9-DB36-9AF09EEA61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211AC8B3-4F32-B116-7667-57FC0FDCD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F34A8-FC69-463B-89E5-71F5F2D9B19D}" type="datetime1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CEACBC7A-992C-065E-6B49-285CCD982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E38254F5-CF7B-2133-454C-0266E949E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08B0-28E6-499A-B41B-99D9D953E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471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381EDBC3-B1F5-5EFE-3E3D-2833FA13A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E4B413E5-9F28-78BE-C84A-E39B10F19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28711213-8CA3-1620-8861-27D42887E0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="" xmlns:a16="http://schemas.microsoft.com/office/drawing/2014/main" id="{83122410-6703-BD7D-3137-FB12D2211C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="" xmlns:a16="http://schemas.microsoft.com/office/drawing/2014/main" id="{C56C04CE-23C2-37D2-26EF-73CF25FF17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="" xmlns:a16="http://schemas.microsoft.com/office/drawing/2014/main" id="{9793DF02-AF0E-26CC-E182-879D12F7C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61ECE-34F9-4A8C-974B-12CB90096A7F}" type="datetime1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="" xmlns:a16="http://schemas.microsoft.com/office/drawing/2014/main" id="{660CB012-1E8D-2D7B-6CFA-56A07116E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="" xmlns:a16="http://schemas.microsoft.com/office/drawing/2014/main" id="{451CFD7B-F654-9B1B-053A-1F4DBA5C4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08B0-28E6-499A-B41B-99D9D953E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0583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49C14728-809B-6989-44DF-1E07D63C1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="" xmlns:a16="http://schemas.microsoft.com/office/drawing/2014/main" id="{9F00F4A4-EF22-80C8-032F-68A33AD3A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659C-C948-436A-9DEA-D362B3BB7FA0}" type="datetime1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2FE01515-1689-3231-54A1-BD94B1673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="" xmlns:a16="http://schemas.microsoft.com/office/drawing/2014/main" id="{4EE2F5AB-2D0D-766C-E5A4-6B702B35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08B0-28E6-499A-B41B-99D9D953E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162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="" xmlns:a16="http://schemas.microsoft.com/office/drawing/2014/main" id="{0557CA00-93D4-91D9-39CC-C365CC15B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85B60-2319-4785-8D92-C07963311DA9}" type="datetime1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="" xmlns:a16="http://schemas.microsoft.com/office/drawing/2014/main" id="{C921889E-2045-2B80-B9EB-1D7BEF90E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="" xmlns:a16="http://schemas.microsoft.com/office/drawing/2014/main" id="{FF9E8FF3-6C4D-1323-0BD9-F5C599210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08B0-28E6-499A-B41B-99D9D953E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7358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8C69A062-ADB7-EA6D-28B6-67B33764E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846AA104-1F15-6BFC-EAE6-0CCC9A2E3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49EF65D4-F6A7-D6D3-1B82-D26085212F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FD8F6A22-ACAF-7A17-1296-DE003A7B8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8C8F-48AB-47CD-8835-4C21FD66B531}" type="datetime1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90A1C57B-6E0E-AABB-F374-D0DDC8843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E115C705-F783-C137-DAF7-C1A213C8C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08B0-28E6-499A-B41B-99D9D953E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71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CA121253-675A-4E5F-D2AE-80EBDBB18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="" xmlns:a16="http://schemas.microsoft.com/office/drawing/2014/main" id="{088240AD-00F0-1D43-41A6-9C435D54E8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A394D031-EEBD-26AC-5CFC-690DAC9DE0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B5D148BC-B158-F1F8-0121-B64A122F3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1C520-A269-4118-9226-52D3C0BCAF87}" type="datetime1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360EF003-DD72-57F8-E556-0B0685C4A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F65DDB52-CEFE-B62B-0CD4-9E087C4E8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08B0-28E6-499A-B41B-99D9D953E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3493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="" xmlns:a16="http://schemas.microsoft.com/office/drawing/2014/main" id="{F0D7FBA5-96B0-76F0-8224-7137B849B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7F5A593D-3AC3-369E-067A-C82F8B7A5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EEF555F6-53A6-2372-2CFB-C9525ACC8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F8848-CABB-4EC8-93FA-9BF992D63BFD}" type="datetime1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9BE29768-F469-5F4C-4F1C-F53F19C5E3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24F38965-BEBB-A32B-6AA3-5C4E75CFF0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808B0-28E6-499A-B41B-99D9D953E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105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="" xmlns:a16="http://schemas.microsoft.com/office/drawing/2014/main" id="{4C228899-A1A3-783F-58AD-F04CFE0A8A44}"/>
              </a:ext>
            </a:extLst>
          </p:cNvPr>
          <p:cNvSpPr txBox="1"/>
          <p:nvPr/>
        </p:nvSpPr>
        <p:spPr>
          <a:xfrm>
            <a:off x="342968" y="467274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企業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PR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シート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="" xmlns:a16="http://schemas.microsoft.com/office/drawing/2014/main" id="{FD77854C-4D2C-7942-8F0B-5206024C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08B0-28E6-499A-B41B-99D9D953E5BB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 flipH="1">
            <a:off x="818865" y="3753133"/>
            <a:ext cx="2388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■企業</a:t>
            </a:r>
            <a:r>
              <a:rPr lang="ja-JP" altLang="en-US" sz="2400" b="1" dirty="0"/>
              <a:t>理念</a:t>
            </a:r>
            <a:endParaRPr kumimoji="1" lang="ja-JP" altLang="en-US" sz="2400" b="1" dirty="0"/>
          </a:p>
        </p:txBody>
      </p:sp>
      <p:sp>
        <p:nvSpPr>
          <p:cNvPr id="8" name="テキスト ボックス 7"/>
          <p:cNvSpPr txBox="1"/>
          <p:nvPr/>
        </p:nvSpPr>
        <p:spPr>
          <a:xfrm flipH="1">
            <a:off x="818865" y="1097071"/>
            <a:ext cx="23883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/>
              <a:t>企業</a:t>
            </a:r>
            <a:r>
              <a:rPr lang="ja-JP" altLang="en-US" sz="3200" b="1" dirty="0"/>
              <a:t>名</a:t>
            </a:r>
            <a:endParaRPr kumimoji="1" lang="ja-JP" altLang="en-US" sz="3200" b="1" dirty="0"/>
          </a:p>
        </p:txBody>
      </p:sp>
      <p:sp>
        <p:nvSpPr>
          <p:cNvPr id="9" name="テキスト ボックス 8"/>
          <p:cNvSpPr txBox="1"/>
          <p:nvPr/>
        </p:nvSpPr>
        <p:spPr>
          <a:xfrm flipH="1">
            <a:off x="818864" y="2286602"/>
            <a:ext cx="2388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■業種</a:t>
            </a:r>
            <a:endParaRPr kumimoji="1" lang="ja-JP" altLang="en-US" sz="2400" b="1" dirty="0"/>
          </a:p>
        </p:txBody>
      </p:sp>
      <p:sp>
        <p:nvSpPr>
          <p:cNvPr id="10" name="テキスト ボックス 9"/>
          <p:cNvSpPr txBox="1"/>
          <p:nvPr/>
        </p:nvSpPr>
        <p:spPr>
          <a:xfrm flipH="1">
            <a:off x="6181296" y="4697104"/>
            <a:ext cx="4655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■チャレンジしたい分野・施設</a:t>
            </a:r>
            <a:endParaRPr kumimoji="1" lang="ja-JP" altLang="en-US" sz="2400" b="1" dirty="0"/>
          </a:p>
        </p:txBody>
      </p:sp>
      <p:sp>
        <p:nvSpPr>
          <p:cNvPr id="11" name="テキスト ボックス 10"/>
          <p:cNvSpPr txBox="1"/>
          <p:nvPr/>
        </p:nvSpPr>
        <p:spPr>
          <a:xfrm flipH="1">
            <a:off x="6181295" y="2286601"/>
            <a:ext cx="4655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■</a:t>
            </a:r>
            <a:r>
              <a:rPr kumimoji="1" lang="en-US" altLang="ja-JP" sz="2400" b="1" dirty="0" smtClean="0"/>
              <a:t>PPP</a:t>
            </a:r>
            <a:r>
              <a:rPr kumimoji="1" lang="ja-JP" altLang="en-US" sz="2400" b="1" dirty="0" smtClean="0"/>
              <a:t>における強み</a:t>
            </a:r>
            <a:endParaRPr kumimoji="1" lang="ja-JP" altLang="en-US" sz="2400" b="1" dirty="0"/>
          </a:p>
        </p:txBody>
      </p:sp>
      <p:sp>
        <p:nvSpPr>
          <p:cNvPr id="4" name="正方形/長方形 3"/>
          <p:cNvSpPr/>
          <p:nvPr/>
        </p:nvSpPr>
        <p:spPr>
          <a:xfrm>
            <a:off x="464024" y="873457"/>
            <a:ext cx="11068334" cy="5482894"/>
          </a:xfrm>
          <a:prstGeom prst="rect">
            <a:avLst/>
          </a:prstGeom>
          <a:noFill/>
          <a:ln w="444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735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18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-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</dc:title>
  <dc:creator>-</dc:creator>
  <cp:lastModifiedBy>貝塚市役所</cp:lastModifiedBy>
  <cp:revision>3</cp:revision>
  <dcterms:created xsi:type="dcterms:W3CDTF">2024-07-19T01:09:27Z</dcterms:created>
  <dcterms:modified xsi:type="dcterms:W3CDTF">2024-10-03T08:17:08Z</dcterms:modified>
</cp:coreProperties>
</file>